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1094" r:id="rId2"/>
    <p:sldId id="1082" r:id="rId3"/>
    <p:sldId id="1091" r:id="rId4"/>
    <p:sldId id="1095" r:id="rId5"/>
    <p:sldId id="1100" r:id="rId6"/>
    <p:sldId id="1084" r:id="rId7"/>
    <p:sldId id="1086" r:id="rId8"/>
    <p:sldId id="1087" r:id="rId9"/>
    <p:sldId id="1092" r:id="rId10"/>
    <p:sldId id="1093" r:id="rId11"/>
    <p:sldId id="1097" r:id="rId12"/>
    <p:sldId id="1079" r:id="rId13"/>
    <p:sldId id="1080" r:id="rId14"/>
    <p:sldId id="1081" r:id="rId15"/>
    <p:sldId id="1089" r:id="rId16"/>
    <p:sldId id="1098" r:id="rId17"/>
    <p:sldId id="1099" r:id="rId18"/>
    <p:sldId id="1101" r:id="rId19"/>
    <p:sldId id="1102" r:id="rId20"/>
  </p:sldIdLst>
  <p:sldSz cx="12192000" cy="6858000"/>
  <p:notesSz cx="9296400" cy="7010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d Grieb" initials="EG" lastIdx="3" clrIdx="0">
    <p:extLst>
      <p:ext uri="{19B8F6BF-5375-455C-9EA6-DF929625EA0E}">
        <p15:presenceInfo xmlns:p15="http://schemas.microsoft.com/office/powerpoint/2012/main" userId="339ce103cb5bcbb2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66FFFF"/>
    <a:srgbClr val="FFCCCC"/>
    <a:srgbClr val="FFFFFF"/>
    <a:srgbClr val="B6F9FC"/>
    <a:srgbClr val="F4BD80"/>
    <a:srgbClr val="4F2171"/>
    <a:srgbClr val="57257D"/>
    <a:srgbClr val="401B5B"/>
    <a:srgbClr val="FFC819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559" autoAdjust="0"/>
    <p:restoredTop sz="94249" autoAdjust="0"/>
  </p:normalViewPr>
  <p:slideViewPr>
    <p:cSldViewPr snapToGrid="0">
      <p:cViewPr varScale="1">
        <p:scale>
          <a:sx n="68" d="100"/>
          <a:sy n="68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B76ECE2-6B98-439D-A517-64F20347FE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4F3D99-F42D-4AA8-A69D-4516DEF0BDF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265809" y="0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A1AA6D7-B4C6-4416-BEAA-221986534D41}" type="datetimeFigureOut">
              <a:rPr lang="en-US" smtClean="0"/>
              <a:t>5/7/2022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8C7DF5-2E69-4EB0-A0D5-1B39C22A458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FDF8A7-396F-4CF4-ABEA-1D0056EE462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265809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F4C1A98-DE23-4C5A-A6A8-EBF5DAC4D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1557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29282" cy="35195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014" y="0"/>
            <a:ext cx="4029282" cy="35195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22D607-4DCD-43DE-9D32-D7F7211E4A89}" type="datetimeFigureOut">
              <a:rPr lang="en-US" smtClean="0"/>
              <a:t>5/7/2022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46350" y="876300"/>
            <a:ext cx="4203700" cy="2365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0482" y="3373516"/>
            <a:ext cx="7435436" cy="276058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658444"/>
            <a:ext cx="4029282" cy="3519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014" y="6658444"/>
            <a:ext cx="4029282" cy="3519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79B4BB-8449-4984-A78E-89A15068F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646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79B4BB-8449-4984-A78E-89A15068F0B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2811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79B4BB-8449-4984-A78E-89A15068F0BB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122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79B4BB-8449-4984-A78E-89A15068F0BB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0651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79B4BB-8449-4984-A78E-89A15068F0BB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2530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79B4BB-8449-4984-A78E-89A15068F0BB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578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4425E3-6BDA-4DD6-BF8E-98CD16F3A3A3}" type="datetimeFigureOut">
              <a:rPr lang="en-US"/>
              <a:pPr>
                <a:defRPr/>
              </a:pPr>
              <a:t>5/7/2022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FDF8F8-A109-45A8-B1DE-072AD644280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3594548"/>
      </p:ext>
    </p:extLst>
  </p:cSld>
  <p:clrMapOvr>
    <a:masterClrMapping/>
  </p:clrMapOvr>
  <p:transition spd="med" advClick="0" advTm="10000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8714FE-4F1B-4C87-842E-6C3131BE798F}" type="datetimeFigureOut">
              <a:rPr lang="en-US"/>
              <a:pPr>
                <a:defRPr/>
              </a:pPr>
              <a:t>5/7/2022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AC5647-11DF-43D2-9C54-8FEC951C81E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0694558"/>
      </p:ext>
    </p:extLst>
  </p:cSld>
  <p:clrMapOvr>
    <a:masterClrMapping/>
  </p:clrMapOvr>
  <p:transition spd="med" advClick="0" advTm="10000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99FFE0-03F7-4DD2-A22C-B004517393DE}" type="datetimeFigureOut">
              <a:rPr lang="en-US"/>
              <a:pPr>
                <a:defRPr/>
              </a:pPr>
              <a:t>5/7/2022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91F550-1885-48CB-A65F-82B7005434C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0793604"/>
      </p:ext>
    </p:extLst>
  </p:cSld>
  <p:clrMapOvr>
    <a:masterClrMapping/>
  </p:clrMapOvr>
  <p:transition spd="med" advClick="0" advTm="10000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22ADD9-01AE-403C-B9A1-2E4F0C385083}" type="datetimeFigureOut">
              <a:rPr lang="en-US"/>
              <a:pPr>
                <a:defRPr/>
              </a:pPr>
              <a:t>5/7/2022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7DAC0D-B153-4B3E-A39A-99B6626C379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1731878"/>
      </p:ext>
    </p:extLst>
  </p:cSld>
  <p:clrMapOvr>
    <a:masterClrMapping/>
  </p:clrMapOvr>
  <p:transition spd="med" advClick="0" advTm="10000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DB1BD7-E2C9-4C92-A06F-1800327CC2BA}" type="datetimeFigureOut">
              <a:rPr lang="en-US"/>
              <a:pPr>
                <a:defRPr/>
              </a:pPr>
              <a:t>5/7/2022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1FB2ED-3031-41BF-A07E-7F382E29574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8892346"/>
      </p:ext>
    </p:extLst>
  </p:cSld>
  <p:clrMapOvr>
    <a:masterClrMapping/>
  </p:clrMapOvr>
  <p:transition spd="med" advClick="0" advTm="10000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D4785E-DC1B-426B-8757-E393776BCF10}" type="datetimeFigureOut">
              <a:rPr lang="en-US"/>
              <a:pPr>
                <a:defRPr/>
              </a:pPr>
              <a:t>5/7/2022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71770B-0835-444B-B98A-54EDA52B0CF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50702875"/>
      </p:ext>
    </p:extLst>
  </p:cSld>
  <p:clrMapOvr>
    <a:masterClrMapping/>
  </p:clrMapOvr>
  <p:transition spd="med" advClick="0" advTm="10000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4C9153-7832-4D97-A601-4A5F2C0BFE81}" type="datetimeFigureOut">
              <a:rPr lang="en-US"/>
              <a:pPr>
                <a:defRPr/>
              </a:pPr>
              <a:t>5/7/2022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D45503-EAEA-4AC8-8309-C79C2331E99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58206868"/>
      </p:ext>
    </p:extLst>
  </p:cSld>
  <p:clrMapOvr>
    <a:masterClrMapping/>
  </p:clrMapOvr>
  <p:transition spd="med" advClick="0" advTm="10000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5B4A95-6A5A-472C-9DEE-126B0E60EBE1}" type="datetimeFigureOut">
              <a:rPr lang="en-US"/>
              <a:pPr>
                <a:defRPr/>
              </a:pPr>
              <a:t>5/7/2022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A8E9E1-2116-4F08-9C9C-5AA53F7DC4A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19208927"/>
      </p:ext>
    </p:extLst>
  </p:cSld>
  <p:clrMapOvr>
    <a:masterClrMapping/>
  </p:clrMapOvr>
  <p:transition spd="med" advClick="0" advTm="10000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2B3287-3AF8-4113-90E0-26676A1B03F6}" type="datetimeFigureOut">
              <a:rPr lang="en-US"/>
              <a:pPr>
                <a:defRPr/>
              </a:pPr>
              <a:t>5/7/2022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F0539A-DBF2-431E-BF79-A55A2CA844C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75443783"/>
      </p:ext>
    </p:extLst>
  </p:cSld>
  <p:clrMapOvr>
    <a:masterClrMapping/>
  </p:clrMapOvr>
  <p:transition spd="med" advClick="0" advTm="10000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604329-9B1B-4755-A4E8-5A02FD3E4C8A}" type="datetimeFigureOut">
              <a:rPr lang="en-US"/>
              <a:pPr>
                <a:defRPr/>
              </a:pPr>
              <a:t>5/7/2022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899045-640F-4E22-925A-E45F4AEBC3C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7598585"/>
      </p:ext>
    </p:extLst>
  </p:cSld>
  <p:clrMapOvr>
    <a:masterClrMapping/>
  </p:clrMapOvr>
  <p:transition spd="med" advClick="0" advTm="10000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DEAA69-CD04-4795-9FEE-BD98E16DC0AF}" type="datetimeFigureOut">
              <a:rPr lang="en-US"/>
              <a:pPr>
                <a:defRPr/>
              </a:pPr>
              <a:t>5/7/2022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70A79F-65A2-405C-848A-774473F0C82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21481982"/>
      </p:ext>
    </p:extLst>
  </p:cSld>
  <p:clrMapOvr>
    <a:masterClrMapping/>
  </p:clrMapOvr>
  <p:transition spd="med" advClick="0" advTm="10000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3374816-77D6-495E-96FC-9697DC51F55F}" type="datetimeFigureOut">
              <a:rPr lang="en-US"/>
              <a:pPr>
                <a:defRPr/>
              </a:pPr>
              <a:t>5/7/2022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A53C53C5-8CAF-4DCC-9169-E8212155FAA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 advClick="0" advTm="10000">
    <p:fade/>
  </p:transition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saintfxstoneycreek.com/sacrament-of-confirmation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5FD0851-B01D-4066-9353-ABF882CBF426}"/>
              </a:ext>
            </a:extLst>
          </p:cNvPr>
          <p:cNvSpPr txBox="1"/>
          <p:nvPr/>
        </p:nvSpPr>
        <p:spPr>
          <a:xfrm>
            <a:off x="11184835" y="6149009"/>
            <a:ext cx="583095" cy="3710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-1</a:t>
            </a:r>
          </a:p>
        </p:txBody>
      </p:sp>
      <p:pic>
        <p:nvPicPr>
          <p:cNvPr id="4" name="Picture 3" descr="A picture containing text&#10;&#10;Description automatically generated">
            <a:extLst>
              <a:ext uri="{FF2B5EF4-FFF2-40B4-BE49-F238E27FC236}">
                <a16:creationId xmlns:a16="http://schemas.microsoft.com/office/drawing/2014/main" id="{27B4D4F9-B918-4F08-6A4A-E73BC2144EC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C21C2F21-0AB5-4F3A-B84F-6233D386B23A}"/>
              </a:ext>
            </a:extLst>
          </p:cNvPr>
          <p:cNvSpPr txBox="1"/>
          <p:nvPr/>
        </p:nvSpPr>
        <p:spPr>
          <a:xfrm>
            <a:off x="14066" y="6101282"/>
            <a:ext cx="81733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i="1" dirty="0">
                <a:ln w="6350">
                  <a:solidFill>
                    <a:schemeClr val="tx1"/>
                  </a:solidFill>
                </a:ln>
                <a:solidFill>
                  <a:srgbClr val="FFFF00"/>
                </a:solidFill>
              </a:rPr>
              <a:t>Mass with Confirmation Candidates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143682E-2EFF-402E-90AF-2C3B5FB041B1}"/>
              </a:ext>
            </a:extLst>
          </p:cNvPr>
          <p:cNvSpPr txBox="1"/>
          <p:nvPr/>
        </p:nvSpPr>
        <p:spPr>
          <a:xfrm>
            <a:off x="9270618" y="5865301"/>
            <a:ext cx="2869810" cy="92333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ln w="635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>
                    <a:schemeClr val="accent1">
                      <a:alpha val="40000"/>
                    </a:schemeClr>
                  </a:glow>
                </a:effectLst>
              </a:rPr>
              <a:t>May 9</a:t>
            </a:r>
            <a:endParaRPr lang="en-US" sz="5400" b="1" dirty="0">
              <a:ln w="6350">
                <a:solidFill>
                  <a:schemeClr val="tx1"/>
                </a:solidFill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0292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B67A4C5-4AD4-4528-B179-593DE5A99EEF}"/>
              </a:ext>
            </a:extLst>
          </p:cNvPr>
          <p:cNvSpPr txBox="1"/>
          <p:nvPr/>
        </p:nvSpPr>
        <p:spPr>
          <a:xfrm>
            <a:off x="11237844" y="6016485"/>
            <a:ext cx="8083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B</a:t>
            </a:r>
          </a:p>
        </p:txBody>
      </p:sp>
      <p:sp>
        <p:nvSpPr>
          <p:cNvPr id="4" name="TextBox 1">
            <a:extLst>
              <a:ext uri="{FF2B5EF4-FFF2-40B4-BE49-F238E27FC236}">
                <a16:creationId xmlns:a16="http://schemas.microsoft.com/office/drawing/2014/main" id="{0C30D0A4-57B0-D8C0-547C-90158DF5A455}"/>
              </a:ext>
            </a:extLst>
          </p:cNvPr>
          <p:cNvSpPr txBox="1"/>
          <p:nvPr/>
        </p:nvSpPr>
        <p:spPr>
          <a:xfrm>
            <a:off x="0" y="544196"/>
            <a:ext cx="12192000" cy="58446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89000"/>
              </a:lnSpc>
            </a:pPr>
            <a:r>
              <a:rPr lang="en-US" sz="10000" b="1" dirty="0">
                <a:solidFill>
                  <a:srgbClr val="FFFF00"/>
                </a:solidFill>
              </a:rPr>
              <a:t>Come, Lord Jesus, send us your Spirit. </a:t>
            </a:r>
            <a:endParaRPr lang="en-US" sz="1000" b="1" dirty="0">
              <a:solidFill>
                <a:srgbClr val="FFFF00"/>
              </a:solidFill>
            </a:endParaRPr>
          </a:p>
          <a:p>
            <a:pPr algn="ctr">
              <a:lnSpc>
                <a:spcPct val="89000"/>
              </a:lnSpc>
            </a:pPr>
            <a:endParaRPr lang="en-US" sz="1000" b="1" dirty="0">
              <a:solidFill>
                <a:srgbClr val="FFFF00"/>
              </a:solidFill>
            </a:endParaRPr>
          </a:p>
          <a:p>
            <a:pPr algn="ctr">
              <a:lnSpc>
                <a:spcPct val="89000"/>
              </a:lnSpc>
            </a:pPr>
            <a:endParaRPr lang="en-US" sz="1000" b="1" dirty="0">
              <a:solidFill>
                <a:srgbClr val="FFFF00"/>
              </a:solidFill>
            </a:endParaRPr>
          </a:p>
          <a:p>
            <a:pPr algn="ctr">
              <a:lnSpc>
                <a:spcPct val="89000"/>
              </a:lnSpc>
            </a:pPr>
            <a:r>
              <a:rPr lang="en-US" sz="10000" b="1" dirty="0">
                <a:solidFill>
                  <a:srgbClr val="FFFF00"/>
                </a:solidFill>
              </a:rPr>
              <a:t>Renew the face</a:t>
            </a:r>
          </a:p>
          <a:p>
            <a:pPr algn="ctr">
              <a:lnSpc>
                <a:spcPct val="89000"/>
              </a:lnSpc>
            </a:pPr>
            <a:r>
              <a:rPr lang="en-US" sz="10000" b="1" dirty="0">
                <a:solidFill>
                  <a:srgbClr val="FFFF00"/>
                </a:solidFill>
              </a:rPr>
              <a:t>of the earth.</a:t>
            </a:r>
          </a:p>
        </p:txBody>
      </p:sp>
    </p:spTree>
    <p:extLst>
      <p:ext uri="{BB962C8B-B14F-4D97-AF65-F5344CB8AC3E}">
        <p14:creationId xmlns:p14="http://schemas.microsoft.com/office/powerpoint/2010/main" val="4182668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15CC0E4-8B04-46F4-B495-A33353AAC9D3}"/>
              </a:ext>
            </a:extLst>
          </p:cNvPr>
          <p:cNvSpPr txBox="1"/>
          <p:nvPr/>
        </p:nvSpPr>
        <p:spPr>
          <a:xfrm>
            <a:off x="11211338" y="6149008"/>
            <a:ext cx="5035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4a</a:t>
            </a:r>
          </a:p>
        </p:txBody>
      </p:sp>
    </p:spTree>
    <p:extLst>
      <p:ext uri="{BB962C8B-B14F-4D97-AF65-F5344CB8AC3E}">
        <p14:creationId xmlns:p14="http://schemas.microsoft.com/office/powerpoint/2010/main" val="2254016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C60B100-8938-424B-9E9B-B25AC0712343}"/>
              </a:ext>
            </a:extLst>
          </p:cNvPr>
          <p:cNvSpPr txBox="1"/>
          <p:nvPr/>
        </p:nvSpPr>
        <p:spPr>
          <a:xfrm>
            <a:off x="0" y="331301"/>
            <a:ext cx="12191999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9600"/>
              </a:lnSpc>
            </a:pPr>
            <a:r>
              <a:rPr lang="en-US" sz="9000" b="1" dirty="0">
                <a:solidFill>
                  <a:srgbClr val="FFFF00"/>
                </a:solidFill>
              </a:rPr>
              <a:t>God of Mercy and Love, help us to</a:t>
            </a:r>
          </a:p>
          <a:p>
            <a:pPr algn="ctr">
              <a:lnSpc>
                <a:spcPts val="9600"/>
              </a:lnSpc>
            </a:pPr>
            <a:r>
              <a:rPr lang="en-US" sz="9000" b="1" dirty="0">
                <a:solidFill>
                  <a:srgbClr val="FFFF00"/>
                </a:solidFill>
              </a:rPr>
              <a:t>open our hearts to</a:t>
            </a:r>
          </a:p>
          <a:p>
            <a:pPr algn="ctr">
              <a:lnSpc>
                <a:spcPts val="9600"/>
              </a:lnSpc>
            </a:pPr>
            <a:r>
              <a:rPr lang="en-US" sz="9000" b="1" dirty="0">
                <a:solidFill>
                  <a:srgbClr val="FFFF00"/>
                </a:solidFill>
              </a:rPr>
              <a:t>the healing presence</a:t>
            </a:r>
          </a:p>
          <a:p>
            <a:pPr algn="ctr">
              <a:lnSpc>
                <a:spcPts val="9600"/>
              </a:lnSpc>
            </a:pPr>
            <a:r>
              <a:rPr lang="en-US" sz="9000" b="1" dirty="0">
                <a:solidFill>
                  <a:srgbClr val="FFFF00"/>
                </a:solidFill>
              </a:rPr>
              <a:t>of your Holy Spirit.</a:t>
            </a:r>
          </a:p>
        </p:txBody>
      </p:sp>
    </p:spTree>
    <p:extLst>
      <p:ext uri="{BB962C8B-B14F-4D97-AF65-F5344CB8AC3E}">
        <p14:creationId xmlns:p14="http://schemas.microsoft.com/office/powerpoint/2010/main" val="2959525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CC3BC1F-F4AD-4473-BC5D-DFBC34BD5CC5}"/>
              </a:ext>
            </a:extLst>
          </p:cNvPr>
          <p:cNvSpPr txBox="1"/>
          <p:nvPr/>
        </p:nvSpPr>
        <p:spPr>
          <a:xfrm>
            <a:off x="0" y="583096"/>
            <a:ext cx="12191999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800" b="1" dirty="0">
                <a:solidFill>
                  <a:srgbClr val="FFFF00"/>
                </a:solidFill>
              </a:rPr>
              <a:t>Guide us, your disciples, to fulfill your dreams for us and all of creation.</a:t>
            </a:r>
          </a:p>
        </p:txBody>
      </p:sp>
    </p:spTree>
    <p:extLst>
      <p:ext uri="{BB962C8B-B14F-4D97-AF65-F5344CB8AC3E}">
        <p14:creationId xmlns:p14="http://schemas.microsoft.com/office/powerpoint/2010/main" val="143137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B87E823-E3E0-43E6-ACEE-4A6CD5CFE307}"/>
              </a:ext>
            </a:extLst>
          </p:cNvPr>
          <p:cNvSpPr txBox="1"/>
          <p:nvPr/>
        </p:nvSpPr>
        <p:spPr>
          <a:xfrm>
            <a:off x="0" y="583096"/>
            <a:ext cx="12191999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800" b="1" dirty="0">
                <a:solidFill>
                  <a:srgbClr val="FFFF00"/>
                </a:solidFill>
              </a:rPr>
              <a:t>We ask this in the name our Risen Lord, Jesus, the Christ.</a:t>
            </a:r>
          </a:p>
          <a:p>
            <a:pPr algn="ctr"/>
            <a:r>
              <a:rPr lang="en-US" sz="8800" b="1" dirty="0">
                <a:solidFill>
                  <a:srgbClr val="FFFF00"/>
                </a:solidFill>
              </a:rPr>
              <a:t>Amen.</a:t>
            </a:r>
          </a:p>
        </p:txBody>
      </p:sp>
    </p:spTree>
    <p:extLst>
      <p:ext uri="{BB962C8B-B14F-4D97-AF65-F5344CB8AC3E}">
        <p14:creationId xmlns:p14="http://schemas.microsoft.com/office/powerpoint/2010/main" val="1136248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15CC0E4-8B04-46F4-B495-A33353AAC9D3}"/>
              </a:ext>
            </a:extLst>
          </p:cNvPr>
          <p:cNvSpPr txBox="1"/>
          <p:nvPr/>
        </p:nvSpPr>
        <p:spPr>
          <a:xfrm>
            <a:off x="11317357" y="6122504"/>
            <a:ext cx="3180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3874039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53EE111-280A-1F5F-6502-070D2E0F2CD1}"/>
              </a:ext>
            </a:extLst>
          </p:cNvPr>
          <p:cNvSpPr txBox="1"/>
          <p:nvPr/>
        </p:nvSpPr>
        <p:spPr>
          <a:xfrm>
            <a:off x="0" y="23692"/>
            <a:ext cx="12192000" cy="68171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89000"/>
              </a:lnSpc>
            </a:pPr>
            <a:r>
              <a:rPr lang="en-US" sz="10000" b="1" dirty="0">
                <a:solidFill>
                  <a:srgbClr val="FFFF00"/>
                </a:solidFill>
              </a:rPr>
              <a:t>Blessed be God!</a:t>
            </a:r>
          </a:p>
          <a:p>
            <a:pPr algn="ctr">
              <a:lnSpc>
                <a:spcPct val="89000"/>
              </a:lnSpc>
            </a:pPr>
            <a:r>
              <a:rPr lang="en-US" sz="10000" b="1" dirty="0">
                <a:solidFill>
                  <a:srgbClr val="FFFF00"/>
                </a:solidFill>
              </a:rPr>
              <a:t>O Blessed be God!</a:t>
            </a:r>
          </a:p>
          <a:p>
            <a:pPr algn="ctr">
              <a:lnSpc>
                <a:spcPct val="89000"/>
              </a:lnSpc>
            </a:pPr>
            <a:endParaRPr lang="en-US" sz="2000" b="1" u="sng" dirty="0">
              <a:solidFill>
                <a:srgbClr val="FFFF00"/>
              </a:solidFill>
            </a:endParaRPr>
          </a:p>
          <a:p>
            <a:pPr algn="ctr">
              <a:lnSpc>
                <a:spcPct val="89000"/>
              </a:lnSpc>
            </a:pPr>
            <a:r>
              <a:rPr lang="en-US" sz="2000" b="1" u="sng" dirty="0">
                <a:solidFill>
                  <a:srgbClr val="66FFFF"/>
                </a:solidFill>
              </a:rPr>
              <a:t>--------------------------------------------------------------------------------------------------------------------------------------</a:t>
            </a:r>
          </a:p>
          <a:p>
            <a:pPr algn="ctr">
              <a:lnSpc>
                <a:spcPct val="89000"/>
              </a:lnSpc>
            </a:pPr>
            <a:endParaRPr lang="en-US" sz="2000" b="1" u="sng" dirty="0">
              <a:solidFill>
                <a:srgbClr val="FFFF00"/>
              </a:solidFill>
            </a:endParaRPr>
          </a:p>
          <a:p>
            <a:pPr algn="ctr">
              <a:lnSpc>
                <a:spcPct val="89000"/>
              </a:lnSpc>
            </a:pPr>
            <a:r>
              <a:rPr lang="en-US" sz="8100" b="1" dirty="0">
                <a:solidFill>
                  <a:srgbClr val="FFFF00"/>
                </a:solidFill>
              </a:rPr>
              <a:t>Who calls you by name!</a:t>
            </a:r>
          </a:p>
          <a:p>
            <a:pPr algn="ctr">
              <a:lnSpc>
                <a:spcPct val="89000"/>
              </a:lnSpc>
            </a:pPr>
            <a:endParaRPr lang="en-US" sz="2000" b="1" u="sng" dirty="0">
              <a:solidFill>
                <a:srgbClr val="FFFF00"/>
              </a:solidFill>
            </a:endParaRPr>
          </a:p>
          <a:p>
            <a:pPr algn="ctr">
              <a:lnSpc>
                <a:spcPct val="89000"/>
              </a:lnSpc>
            </a:pPr>
            <a:r>
              <a:rPr lang="en-US" sz="2000" b="1" u="sng" dirty="0">
                <a:solidFill>
                  <a:srgbClr val="66FFFF"/>
                </a:solidFill>
              </a:rPr>
              <a:t>--------------------------------------------------------------------------------------------------------------------------------------</a:t>
            </a:r>
          </a:p>
          <a:p>
            <a:pPr algn="ctr">
              <a:lnSpc>
                <a:spcPct val="89000"/>
              </a:lnSpc>
            </a:pPr>
            <a:endParaRPr lang="en-US" sz="2000" b="1" dirty="0">
              <a:solidFill>
                <a:srgbClr val="FFFF00"/>
              </a:solidFill>
            </a:endParaRPr>
          </a:p>
          <a:p>
            <a:pPr algn="ctr">
              <a:lnSpc>
                <a:spcPct val="89000"/>
              </a:lnSpc>
            </a:pPr>
            <a:r>
              <a:rPr lang="en-US" sz="9000" b="1" dirty="0">
                <a:solidFill>
                  <a:srgbClr val="FFFF00"/>
                </a:solidFill>
              </a:rPr>
              <a:t>Holy and chosen one!</a:t>
            </a:r>
          </a:p>
        </p:txBody>
      </p:sp>
    </p:spTree>
    <p:extLst>
      <p:ext uri="{BB962C8B-B14F-4D97-AF65-F5344CB8AC3E}">
        <p14:creationId xmlns:p14="http://schemas.microsoft.com/office/powerpoint/2010/main" val="2787749319"/>
      </p:ext>
    </p:extLst>
  </p:cSld>
  <p:clrMapOvr>
    <a:masterClrMapping/>
  </p:clrMapOvr>
  <p:transition spd="med" advClick="0" advTm="10000"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80430518"/>
      </p:ext>
    </p:extLst>
  </p:cSld>
  <p:clrMapOvr>
    <a:masterClrMapping/>
  </p:clrMapOvr>
  <p:transition spd="med" advClick="0" advTm="10000"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B11FE1B-8DB7-1D99-298A-DB0039B2764E}"/>
              </a:ext>
            </a:extLst>
          </p:cNvPr>
          <p:cNvSpPr txBox="1"/>
          <p:nvPr/>
        </p:nvSpPr>
        <p:spPr>
          <a:xfrm>
            <a:off x="0" y="248780"/>
            <a:ext cx="12192000" cy="63925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89000"/>
              </a:lnSpc>
            </a:pPr>
            <a:r>
              <a:rPr lang="en-US" sz="10000" b="1" dirty="0">
                <a:solidFill>
                  <a:srgbClr val="FFFF00"/>
                </a:solidFill>
              </a:rPr>
              <a:t>……Everyday God,</a:t>
            </a:r>
          </a:p>
          <a:p>
            <a:pPr algn="ctr">
              <a:lnSpc>
                <a:spcPct val="89000"/>
              </a:lnSpc>
            </a:pPr>
            <a:endParaRPr lang="en-US" sz="2000" b="1" dirty="0">
              <a:solidFill>
                <a:srgbClr val="FFFF00"/>
              </a:solidFill>
            </a:endParaRPr>
          </a:p>
          <a:p>
            <a:pPr algn="ctr">
              <a:lnSpc>
                <a:spcPct val="89000"/>
              </a:lnSpc>
            </a:pPr>
            <a:r>
              <a:rPr lang="en-US" sz="10000" b="1" dirty="0">
                <a:solidFill>
                  <a:srgbClr val="FFFF00"/>
                </a:solidFill>
              </a:rPr>
              <a:t>…………...O Jesus,</a:t>
            </a:r>
            <a:endParaRPr lang="en-US" sz="1000" b="1" dirty="0">
              <a:solidFill>
                <a:srgbClr val="FFFF00"/>
              </a:solidFill>
            </a:endParaRPr>
          </a:p>
          <a:p>
            <a:pPr algn="ctr">
              <a:lnSpc>
                <a:spcPct val="89000"/>
              </a:lnSpc>
            </a:pPr>
            <a:endParaRPr lang="en-US" sz="2000" b="1" dirty="0">
              <a:solidFill>
                <a:srgbClr val="FFFF00"/>
              </a:solidFill>
            </a:endParaRPr>
          </a:p>
          <a:p>
            <a:pPr algn="ctr">
              <a:lnSpc>
                <a:spcPct val="89000"/>
              </a:lnSpc>
            </a:pPr>
            <a:r>
              <a:rPr lang="en-US" sz="10000" b="1" dirty="0">
                <a:solidFill>
                  <a:srgbClr val="FFFF00"/>
                </a:solidFill>
              </a:rPr>
              <a:t>……………O Spirit,</a:t>
            </a:r>
          </a:p>
          <a:p>
            <a:pPr algn="ctr">
              <a:lnSpc>
                <a:spcPct val="89000"/>
              </a:lnSpc>
            </a:pPr>
            <a:endParaRPr lang="en-US" sz="2000" b="1" dirty="0">
              <a:solidFill>
                <a:srgbClr val="FFFF00"/>
              </a:solidFill>
            </a:endParaRPr>
          </a:p>
          <a:p>
            <a:pPr algn="ctr">
              <a:lnSpc>
                <a:spcPct val="89000"/>
              </a:lnSpc>
            </a:pPr>
            <a:r>
              <a:rPr lang="en-US" sz="10000" b="1" dirty="0">
                <a:solidFill>
                  <a:srgbClr val="FFFF00"/>
                </a:solidFill>
              </a:rPr>
              <a:t>..Come, be with us.</a:t>
            </a:r>
          </a:p>
        </p:txBody>
      </p:sp>
    </p:spTree>
    <p:extLst>
      <p:ext uri="{BB962C8B-B14F-4D97-AF65-F5344CB8AC3E}">
        <p14:creationId xmlns:p14="http://schemas.microsoft.com/office/powerpoint/2010/main" val="1880882520"/>
      </p:ext>
    </p:extLst>
  </p:cSld>
  <p:clrMapOvr>
    <a:masterClrMapping/>
  </p:clrMapOvr>
  <p:transition spd="med" advClick="0" advTm="10000"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04813628"/>
      </p:ext>
    </p:extLst>
  </p:cSld>
  <p:clrMapOvr>
    <a:masterClrMapping/>
  </p:clrMapOvr>
  <p:transition spd="med" advClick="0" advTm="10000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27D660A-D736-48C1-A1D4-613A6F5CC16F}"/>
              </a:ext>
            </a:extLst>
          </p:cNvPr>
          <p:cNvSpPr txBox="1"/>
          <p:nvPr/>
        </p:nvSpPr>
        <p:spPr>
          <a:xfrm>
            <a:off x="11264346" y="6361040"/>
            <a:ext cx="5963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0</a:t>
            </a:r>
          </a:p>
        </p:txBody>
      </p:sp>
      <p:pic>
        <p:nvPicPr>
          <p:cNvPr id="5" name="Picture 4" descr="A picture containing text, bottle&#10;&#10;Description automatically generated">
            <a:extLst>
              <a:ext uri="{FF2B5EF4-FFF2-40B4-BE49-F238E27FC236}">
                <a16:creationId xmlns:a16="http://schemas.microsoft.com/office/drawing/2014/main" id="{50FA46AB-B522-4E6E-AFB9-367D3E3572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97757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Tm="10000"/>
    </mc:Choice>
    <mc:Fallback>
      <p:transition advTm="1000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788623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Tm="10000"/>
    </mc:Choice>
    <mc:Fallback>
      <p:transition advTm="1000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">
            <a:extLst>
              <a:ext uri="{FF2B5EF4-FFF2-40B4-BE49-F238E27FC236}">
                <a16:creationId xmlns:a16="http://schemas.microsoft.com/office/drawing/2014/main" id="{221A9E82-A861-4CAC-A2FF-D6DC66478BCE}"/>
              </a:ext>
            </a:extLst>
          </p:cNvPr>
          <p:cNvSpPr txBox="1"/>
          <p:nvPr/>
        </p:nvSpPr>
        <p:spPr>
          <a:xfrm>
            <a:off x="0" y="544196"/>
            <a:ext cx="12192000" cy="58446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89000"/>
              </a:lnSpc>
            </a:pPr>
            <a:r>
              <a:rPr lang="en-US" sz="10000" b="1" dirty="0">
                <a:solidFill>
                  <a:srgbClr val="FFFF00"/>
                </a:solidFill>
              </a:rPr>
              <a:t>Come, Lord Jesus, send us your Spirit. </a:t>
            </a:r>
            <a:endParaRPr lang="en-US" sz="1000" b="1" dirty="0">
              <a:solidFill>
                <a:srgbClr val="FFFF00"/>
              </a:solidFill>
            </a:endParaRPr>
          </a:p>
          <a:p>
            <a:pPr algn="ctr">
              <a:lnSpc>
                <a:spcPct val="89000"/>
              </a:lnSpc>
            </a:pPr>
            <a:endParaRPr lang="en-US" sz="1000" b="1" dirty="0">
              <a:solidFill>
                <a:srgbClr val="FFFF00"/>
              </a:solidFill>
            </a:endParaRPr>
          </a:p>
          <a:p>
            <a:pPr algn="ctr">
              <a:lnSpc>
                <a:spcPct val="89000"/>
              </a:lnSpc>
            </a:pPr>
            <a:endParaRPr lang="en-US" sz="1000" b="1" dirty="0">
              <a:solidFill>
                <a:srgbClr val="FFFF00"/>
              </a:solidFill>
            </a:endParaRPr>
          </a:p>
          <a:p>
            <a:pPr algn="ctr">
              <a:lnSpc>
                <a:spcPct val="89000"/>
              </a:lnSpc>
            </a:pPr>
            <a:r>
              <a:rPr lang="en-US" sz="10000" b="1" dirty="0">
                <a:solidFill>
                  <a:srgbClr val="FFFF00"/>
                </a:solidFill>
              </a:rPr>
              <a:t>Renew the face</a:t>
            </a:r>
          </a:p>
          <a:p>
            <a:pPr algn="ctr">
              <a:lnSpc>
                <a:spcPct val="89000"/>
              </a:lnSpc>
            </a:pPr>
            <a:r>
              <a:rPr lang="en-US" sz="10000" b="1" dirty="0">
                <a:solidFill>
                  <a:srgbClr val="FFFF00"/>
                </a:solidFill>
              </a:rPr>
              <a:t>of the earth.</a:t>
            </a:r>
          </a:p>
        </p:txBody>
      </p:sp>
    </p:spTree>
    <p:extLst>
      <p:ext uri="{BB962C8B-B14F-4D97-AF65-F5344CB8AC3E}">
        <p14:creationId xmlns:p14="http://schemas.microsoft.com/office/powerpoint/2010/main" val="909787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53EE111-280A-1F5F-6502-070D2E0F2CD1}"/>
              </a:ext>
            </a:extLst>
          </p:cNvPr>
          <p:cNvSpPr txBox="1"/>
          <p:nvPr/>
        </p:nvSpPr>
        <p:spPr>
          <a:xfrm>
            <a:off x="0" y="23692"/>
            <a:ext cx="12192000" cy="68171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89000"/>
              </a:lnSpc>
            </a:pPr>
            <a:r>
              <a:rPr lang="en-US" sz="10000" b="1" dirty="0">
                <a:solidFill>
                  <a:srgbClr val="FFFF00"/>
                </a:solidFill>
              </a:rPr>
              <a:t>Blessed be God!</a:t>
            </a:r>
          </a:p>
          <a:p>
            <a:pPr algn="ctr">
              <a:lnSpc>
                <a:spcPct val="89000"/>
              </a:lnSpc>
            </a:pPr>
            <a:r>
              <a:rPr lang="en-US" sz="10000" b="1" dirty="0">
                <a:solidFill>
                  <a:srgbClr val="FFFF00"/>
                </a:solidFill>
              </a:rPr>
              <a:t>O Blessed be God!</a:t>
            </a:r>
          </a:p>
          <a:p>
            <a:pPr algn="ctr">
              <a:lnSpc>
                <a:spcPct val="89000"/>
              </a:lnSpc>
            </a:pPr>
            <a:endParaRPr lang="en-US" sz="2000" b="1" u="sng" dirty="0">
              <a:solidFill>
                <a:srgbClr val="FFFF00"/>
              </a:solidFill>
            </a:endParaRPr>
          </a:p>
          <a:p>
            <a:pPr algn="ctr">
              <a:lnSpc>
                <a:spcPct val="89000"/>
              </a:lnSpc>
            </a:pPr>
            <a:r>
              <a:rPr lang="en-US" sz="2000" b="1" u="sng" dirty="0">
                <a:solidFill>
                  <a:srgbClr val="66FFFF"/>
                </a:solidFill>
              </a:rPr>
              <a:t>--------------------------------------------------------------------------------------------------------------------------------------</a:t>
            </a:r>
          </a:p>
          <a:p>
            <a:pPr algn="ctr">
              <a:lnSpc>
                <a:spcPct val="89000"/>
              </a:lnSpc>
            </a:pPr>
            <a:endParaRPr lang="en-US" sz="2000" b="1" u="sng" dirty="0">
              <a:solidFill>
                <a:srgbClr val="FFFF00"/>
              </a:solidFill>
            </a:endParaRPr>
          </a:p>
          <a:p>
            <a:pPr algn="ctr">
              <a:lnSpc>
                <a:spcPct val="89000"/>
              </a:lnSpc>
            </a:pPr>
            <a:r>
              <a:rPr lang="en-US" sz="8100" b="1" dirty="0">
                <a:solidFill>
                  <a:srgbClr val="FFFF00"/>
                </a:solidFill>
              </a:rPr>
              <a:t>Who calls you by name!</a:t>
            </a:r>
          </a:p>
          <a:p>
            <a:pPr algn="ctr">
              <a:lnSpc>
                <a:spcPct val="89000"/>
              </a:lnSpc>
            </a:pPr>
            <a:endParaRPr lang="en-US" sz="2000" b="1" u="sng" dirty="0">
              <a:solidFill>
                <a:srgbClr val="FFFF00"/>
              </a:solidFill>
            </a:endParaRPr>
          </a:p>
          <a:p>
            <a:pPr algn="ctr">
              <a:lnSpc>
                <a:spcPct val="89000"/>
              </a:lnSpc>
            </a:pPr>
            <a:r>
              <a:rPr lang="en-US" sz="2000" b="1" u="sng" dirty="0">
                <a:solidFill>
                  <a:srgbClr val="66FFFF"/>
                </a:solidFill>
              </a:rPr>
              <a:t>-----------------------------------------------------------------------------------------------------------------------------------+++</a:t>
            </a:r>
          </a:p>
          <a:p>
            <a:pPr algn="ctr">
              <a:lnSpc>
                <a:spcPct val="89000"/>
              </a:lnSpc>
            </a:pPr>
            <a:endParaRPr lang="en-US" sz="2000" b="1" dirty="0">
              <a:solidFill>
                <a:srgbClr val="FFFF00"/>
              </a:solidFill>
            </a:endParaRPr>
          </a:p>
          <a:p>
            <a:pPr algn="ctr">
              <a:lnSpc>
                <a:spcPct val="89000"/>
              </a:lnSpc>
            </a:pPr>
            <a:r>
              <a:rPr lang="en-US" sz="9000" b="1" dirty="0">
                <a:solidFill>
                  <a:srgbClr val="FFFF00"/>
                </a:solidFill>
              </a:rPr>
              <a:t>Holy and chosen one!</a:t>
            </a:r>
          </a:p>
        </p:txBody>
      </p:sp>
    </p:spTree>
    <p:extLst>
      <p:ext uri="{BB962C8B-B14F-4D97-AF65-F5344CB8AC3E}">
        <p14:creationId xmlns:p14="http://schemas.microsoft.com/office/powerpoint/2010/main" val="3562634565"/>
      </p:ext>
    </p:extLst>
  </p:cSld>
  <p:clrMapOvr>
    <a:masterClrMapping/>
  </p:clrMapOvr>
  <p:transition spd="med" advClick="0" advTm="10000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63EC372-4DE0-41A5-A7CA-502430228AD2}"/>
              </a:ext>
            </a:extLst>
          </p:cNvPr>
          <p:cNvSpPr txBox="1"/>
          <p:nvPr/>
        </p:nvSpPr>
        <p:spPr>
          <a:xfrm>
            <a:off x="11383615" y="6109252"/>
            <a:ext cx="3578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671756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84073FC-944F-4663-9102-48A37A1E19BF}"/>
              </a:ext>
            </a:extLst>
          </p:cNvPr>
          <p:cNvSpPr txBox="1"/>
          <p:nvPr/>
        </p:nvSpPr>
        <p:spPr>
          <a:xfrm>
            <a:off x="0" y="371328"/>
            <a:ext cx="12191999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9600"/>
              </a:lnSpc>
            </a:pPr>
            <a:r>
              <a:rPr lang="en-US" sz="9000" b="1" dirty="0">
                <a:solidFill>
                  <a:srgbClr val="FFFF00"/>
                </a:solidFill>
              </a:rPr>
              <a:t>By our loving service and works of mercy</a:t>
            </a:r>
          </a:p>
          <a:p>
            <a:pPr algn="ctr">
              <a:lnSpc>
                <a:spcPts val="9600"/>
              </a:lnSpc>
            </a:pPr>
            <a:r>
              <a:rPr lang="en-US" sz="9000" b="1" dirty="0">
                <a:solidFill>
                  <a:srgbClr val="FFFF00"/>
                </a:solidFill>
              </a:rPr>
              <a:t>we invite every person to know</a:t>
            </a:r>
          </a:p>
          <a:p>
            <a:pPr algn="ctr">
              <a:lnSpc>
                <a:spcPts val="9600"/>
              </a:lnSpc>
            </a:pPr>
            <a:r>
              <a:rPr lang="en-US" sz="9000" b="1" dirty="0">
                <a:solidFill>
                  <a:srgbClr val="FFFF00"/>
                </a:solidFill>
              </a:rPr>
              <a:t>Jesus Christ,</a:t>
            </a:r>
          </a:p>
        </p:txBody>
      </p:sp>
    </p:spTree>
    <p:extLst>
      <p:ext uri="{BB962C8B-B14F-4D97-AF65-F5344CB8AC3E}">
        <p14:creationId xmlns:p14="http://schemas.microsoft.com/office/powerpoint/2010/main" val="1100181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84073FC-944F-4663-9102-48A37A1E19BF}"/>
              </a:ext>
            </a:extLst>
          </p:cNvPr>
          <p:cNvSpPr txBox="1"/>
          <p:nvPr/>
        </p:nvSpPr>
        <p:spPr>
          <a:xfrm>
            <a:off x="0" y="331301"/>
            <a:ext cx="12191999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9600"/>
              </a:lnSpc>
            </a:pPr>
            <a:r>
              <a:rPr lang="en-US" sz="9000" b="1" dirty="0">
                <a:solidFill>
                  <a:schemeClr val="bg1"/>
                </a:solidFill>
              </a:rPr>
              <a:t> </a:t>
            </a:r>
            <a:r>
              <a:rPr lang="en-US" sz="9000" b="1" dirty="0">
                <a:solidFill>
                  <a:srgbClr val="FFFF00"/>
                </a:solidFill>
              </a:rPr>
              <a:t>present in the Word and the Breaking</a:t>
            </a:r>
          </a:p>
          <a:p>
            <a:pPr algn="ctr">
              <a:lnSpc>
                <a:spcPts val="9600"/>
              </a:lnSpc>
            </a:pPr>
            <a:r>
              <a:rPr lang="en-US" sz="9000" b="1" dirty="0">
                <a:solidFill>
                  <a:srgbClr val="FFFF00"/>
                </a:solidFill>
              </a:rPr>
              <a:t>of the Bread,</a:t>
            </a:r>
          </a:p>
          <a:p>
            <a:pPr algn="ctr">
              <a:lnSpc>
                <a:spcPts val="9600"/>
              </a:lnSpc>
            </a:pPr>
            <a:r>
              <a:rPr lang="en-US" sz="9000" b="1" dirty="0">
                <a:solidFill>
                  <a:srgbClr val="FFFF00"/>
                </a:solidFill>
              </a:rPr>
              <a:t>so that all may accept his gift of salvation.</a:t>
            </a:r>
          </a:p>
        </p:txBody>
      </p:sp>
    </p:spTree>
    <p:extLst>
      <p:ext uri="{BB962C8B-B14F-4D97-AF65-F5344CB8AC3E}">
        <p14:creationId xmlns:p14="http://schemas.microsoft.com/office/powerpoint/2010/main" val="2737243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15CC0E4-8B04-46F4-B495-A33353AAC9D3}"/>
              </a:ext>
            </a:extLst>
          </p:cNvPr>
          <p:cNvSpPr txBox="1"/>
          <p:nvPr/>
        </p:nvSpPr>
        <p:spPr>
          <a:xfrm>
            <a:off x="11317356" y="6122504"/>
            <a:ext cx="4505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66</a:t>
            </a:r>
          </a:p>
        </p:txBody>
      </p:sp>
    </p:spTree>
    <p:extLst>
      <p:ext uri="{BB962C8B-B14F-4D97-AF65-F5344CB8AC3E}">
        <p14:creationId xmlns:p14="http://schemas.microsoft.com/office/powerpoint/2010/main" val="2376351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4132</TotalTime>
  <Words>210</Words>
  <Application>Microsoft Office PowerPoint</Application>
  <PresentationFormat>Widescreen</PresentationFormat>
  <Paragraphs>64</Paragraphs>
  <Slides>19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Ed Grieb</dc:creator>
  <cp:lastModifiedBy>Mike Keller</cp:lastModifiedBy>
  <cp:revision>292</cp:revision>
  <cp:lastPrinted>2021-06-11T19:26:18Z</cp:lastPrinted>
  <dcterms:created xsi:type="dcterms:W3CDTF">2019-12-12T19:39:53Z</dcterms:created>
  <dcterms:modified xsi:type="dcterms:W3CDTF">2022-05-07T17:26:50Z</dcterms:modified>
</cp:coreProperties>
</file>