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8" y="6059074"/>
            <a:ext cx="4037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399607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April 17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26284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This is the day the Lord has made;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let us rejoice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be glad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0181EE14-244E-433A-A722-8A3870FAFEF3}"/>
              </a:ext>
            </a:extLst>
          </p:cNvPr>
          <p:cNvSpPr txBox="1"/>
          <p:nvPr/>
        </p:nvSpPr>
        <p:spPr>
          <a:xfrm>
            <a:off x="0" y="262846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This is the day the Lord has made;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let us rejoice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be glad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3983</TotalTime>
  <Words>143</Words>
  <Application>Microsoft Office PowerPoint</Application>
  <PresentationFormat>Widescreen</PresentationFormat>
  <Paragraphs>33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280</cp:revision>
  <cp:lastPrinted>2021-06-11T19:26:18Z</cp:lastPrinted>
  <dcterms:created xsi:type="dcterms:W3CDTF">2019-12-12T19:39:53Z</dcterms:created>
  <dcterms:modified xsi:type="dcterms:W3CDTF">2022-04-06T21:26:46Z</dcterms:modified>
</cp:coreProperties>
</file>