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98" r:id="rId2"/>
    <p:sldId id="1082" r:id="rId3"/>
    <p:sldId id="1091" r:id="rId4"/>
    <p:sldId id="1095" r:id="rId5"/>
    <p:sldId id="1084" r:id="rId6"/>
    <p:sldId id="1086" r:id="rId7"/>
    <p:sldId id="1087" r:id="rId8"/>
    <p:sldId id="1092" r:id="rId9"/>
    <p:sldId id="1093" r:id="rId10"/>
    <p:sldId id="1097" r:id="rId11"/>
    <p:sldId id="1100" r:id="rId12"/>
    <p:sldId id="1101" r:id="rId13"/>
    <p:sldId id="1079" r:id="rId14"/>
    <p:sldId id="1080" r:id="rId15"/>
    <p:sldId id="1081" r:id="rId16"/>
    <p:sldId id="1089" r:id="rId17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rieb" initials="EG" lastIdx="3" clrIdx="0">
    <p:extLst>
      <p:ext uri="{19B8F6BF-5375-455C-9EA6-DF929625EA0E}">
        <p15:presenceInfo xmlns:p15="http://schemas.microsoft.com/office/powerpoint/2012/main" userId="339ce103cb5bcb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97FFFF"/>
    <a:srgbClr val="4F2171"/>
    <a:srgbClr val="57257D"/>
    <a:srgbClr val="401B5B"/>
    <a:srgbClr val="FFC819"/>
    <a:srgbClr val="FF0066"/>
    <a:srgbClr val="66FF99"/>
    <a:srgbClr val="99CC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ECE2-6B98-439D-A517-64F20347F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F3D99-F42D-4AA8-A69D-4516DEF0BD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1AA6D7-B4C6-4416-BEAA-221986534D4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C7DF5-2E69-4EB0-A0D5-1B39C22A45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DF8A7-396F-4CF4-ABEA-1D0056EE4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4C1A98-DE23-4C5A-A6A8-EBF5DAC4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2D607-4DCD-43DE-9D32-D7F7211E4A8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9B4BB-8449-4984-A78E-89A15068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4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5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25E3-6BDA-4DD6-BF8E-98CD16F3A3A3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F8F8-A109-45A8-B1DE-072AD6442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94548"/>
      </p:ext>
    </p:extLst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14FE-4F1B-4C87-842E-6C3131BE798F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C5647-11DF-43D2-9C54-8FEC951C8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694558"/>
      </p:ext>
    </p:extLst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FFE0-03F7-4DD2-A22C-B004517393DE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1F550-1885-48CB-A65F-82B700543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793604"/>
      </p:ext>
    </p:extLst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ADD9-01AE-403C-B9A1-2E4F0C385083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DAC0D-B153-4B3E-A39A-99B6626C3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731878"/>
      </p:ext>
    </p:extLst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1BD7-E2C9-4C92-A06F-1800327CC2BA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FB2ED-3031-41BF-A07E-7F382E295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892346"/>
      </p:ext>
    </p:extLst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785E-DC1B-426B-8757-E393776BCF10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1770B-0835-444B-B98A-54EDA52B0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702875"/>
      </p:ext>
    </p:extLst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9153-7832-4D97-A601-4A5F2C0BFE81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45503-EAEA-4AC8-8309-C79C2331E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206868"/>
      </p:ext>
    </p:extLst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4A95-6A5A-472C-9DEE-126B0E60EBE1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8E9E1-2116-4F08-9C9C-5AA53F7DC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208927"/>
      </p:ext>
    </p:extLst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3287-3AF8-4113-90E0-26676A1B03F6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0539A-DBF2-431E-BF79-A55A2CA84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443783"/>
      </p:ext>
    </p:extLst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4329-9B1B-4755-A4E8-5A02FD3E4C8A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99045-640F-4E22-925A-E45F4AEBC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98585"/>
      </p:ext>
    </p:extLst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AA69-CD04-4795-9FEE-BD98E16DC0AF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0A79F-65A2-405C-848A-774473F0C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81982"/>
      </p:ext>
    </p:extLst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74816-77D6-495E-96FC-9697DC51F55F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3C53C5-8CAF-4DCC-9169-E8212155FA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FD0851-B01D-4066-9353-ABF882CBF426}"/>
              </a:ext>
            </a:extLst>
          </p:cNvPr>
          <p:cNvSpPr txBox="1"/>
          <p:nvPr/>
        </p:nvSpPr>
        <p:spPr>
          <a:xfrm>
            <a:off x="11184835" y="6149009"/>
            <a:ext cx="583095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200A7-7E0F-4595-B05D-AD368F87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CC0E4-8B04-46F4-B495-A33353AAC9D3}"/>
              </a:ext>
            </a:extLst>
          </p:cNvPr>
          <p:cNvSpPr txBox="1"/>
          <p:nvPr/>
        </p:nvSpPr>
        <p:spPr>
          <a:xfrm>
            <a:off x="11211338" y="6149008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2540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16C1A-5C3F-4E11-B1D1-8BB667453B36}"/>
              </a:ext>
            </a:extLst>
          </p:cNvPr>
          <p:cNvSpPr txBox="1"/>
          <p:nvPr/>
        </p:nvSpPr>
        <p:spPr>
          <a:xfrm>
            <a:off x="0" y="1086677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</a:rPr>
              <a:t>Glory, praise,</a:t>
            </a:r>
          </a:p>
          <a:p>
            <a:pPr algn="ctr"/>
            <a:r>
              <a:rPr lang="en-US" sz="10000" b="1" dirty="0">
                <a:solidFill>
                  <a:srgbClr val="FFFF00"/>
                </a:solidFill>
              </a:rPr>
              <a:t>and honor to you,</a:t>
            </a:r>
          </a:p>
          <a:p>
            <a:pPr algn="ctr"/>
            <a:r>
              <a:rPr lang="en-US" sz="10000" b="1" dirty="0">
                <a:solidFill>
                  <a:srgbClr val="FFFF00"/>
                </a:solidFill>
              </a:rPr>
              <a:t>Lord, Jesus Christ.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0B62C-4C80-411E-9F47-BCE1BFB56164}"/>
              </a:ext>
            </a:extLst>
          </p:cNvPr>
          <p:cNvSpPr txBox="1"/>
          <p:nvPr/>
        </p:nvSpPr>
        <p:spPr>
          <a:xfrm>
            <a:off x="11230706" y="6288024"/>
            <a:ext cx="65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74072500"/>
      </p:ext>
    </p:extLst>
  </p:cSld>
  <p:clrMapOvr>
    <a:masterClrMapping/>
  </p:clrMapOvr>
  <p:transition spd="med" advClick="0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7663C-188E-4E87-906C-E0FD780FEFE7}"/>
              </a:ext>
            </a:extLst>
          </p:cNvPr>
          <p:cNvSpPr txBox="1"/>
          <p:nvPr/>
        </p:nvSpPr>
        <p:spPr>
          <a:xfrm>
            <a:off x="11254154" y="6260122"/>
            <a:ext cx="6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7684175"/>
      </p:ext>
    </p:extLst>
  </p:cSld>
  <p:clrMapOvr>
    <a:masterClrMapping/>
  </p:clrMapOvr>
  <p:transition spd="med"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60B100-8938-424B-9E9B-B25AC0712343}"/>
              </a:ext>
            </a:extLst>
          </p:cNvPr>
          <p:cNvSpPr txBox="1"/>
          <p:nvPr/>
        </p:nvSpPr>
        <p:spPr>
          <a:xfrm>
            <a:off x="0" y="331301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God of Mercy and Love, help us to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open our hearts to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the healing presence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of your Holy Spirit.</a:t>
            </a:r>
          </a:p>
        </p:txBody>
      </p:sp>
    </p:spTree>
    <p:extLst>
      <p:ext uri="{BB962C8B-B14F-4D97-AF65-F5344CB8AC3E}">
        <p14:creationId xmlns:p14="http://schemas.microsoft.com/office/powerpoint/2010/main" val="29595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3BC1F-F4AD-4473-BC5D-DFBC34BD5CC5}"/>
              </a:ext>
            </a:extLst>
          </p:cNvPr>
          <p:cNvSpPr txBox="1"/>
          <p:nvPr/>
        </p:nvSpPr>
        <p:spPr>
          <a:xfrm>
            <a:off x="0" y="583096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Guide us, your disciples, to fulfill your dreams for us and all of creation.</a:t>
            </a:r>
          </a:p>
        </p:txBody>
      </p:sp>
    </p:spTree>
    <p:extLst>
      <p:ext uri="{BB962C8B-B14F-4D97-AF65-F5344CB8AC3E}">
        <p14:creationId xmlns:p14="http://schemas.microsoft.com/office/powerpoint/2010/main" val="1431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7E823-E3E0-43E6-ACEE-4A6CD5CFE307}"/>
              </a:ext>
            </a:extLst>
          </p:cNvPr>
          <p:cNvSpPr txBox="1"/>
          <p:nvPr/>
        </p:nvSpPr>
        <p:spPr>
          <a:xfrm>
            <a:off x="0" y="583096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We ask this in the name our Risen Lord, Jesus, the Christ.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1362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CC0E4-8B04-46F4-B495-A33353AAC9D3}"/>
              </a:ext>
            </a:extLst>
          </p:cNvPr>
          <p:cNvSpPr txBox="1"/>
          <p:nvPr/>
        </p:nvSpPr>
        <p:spPr>
          <a:xfrm>
            <a:off x="11317357" y="6122504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740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D660A-D736-48C1-A1D4-613A6F5CC16F}"/>
              </a:ext>
            </a:extLst>
          </p:cNvPr>
          <p:cNvSpPr txBox="1"/>
          <p:nvPr/>
        </p:nvSpPr>
        <p:spPr>
          <a:xfrm>
            <a:off x="11264346" y="6361040"/>
            <a:ext cx="59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5" name="Picture 4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50FA46AB-B522-4E6E-AFB9-367D3E357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21A9E82-A861-4CAC-A2FF-D6DC66478BCE}"/>
              </a:ext>
            </a:extLst>
          </p:cNvPr>
          <p:cNvSpPr txBox="1"/>
          <p:nvPr/>
        </p:nvSpPr>
        <p:spPr>
          <a:xfrm>
            <a:off x="0" y="164368"/>
            <a:ext cx="12192000" cy="667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n-US" sz="8000" b="1" dirty="0">
                <a:solidFill>
                  <a:srgbClr val="97FFFF"/>
                </a:solidFill>
              </a:rPr>
              <a:t>El </a:t>
            </a:r>
            <a:r>
              <a:rPr lang="en-US" sz="8000" b="1" dirty="0" err="1">
                <a:solidFill>
                  <a:srgbClr val="97FFFF"/>
                </a:solidFill>
              </a:rPr>
              <a:t>c</a:t>
            </a:r>
            <a:r>
              <a:rPr lang="en-US" sz="8000" b="1" dirty="0" err="1">
                <a:solidFill>
                  <a:srgbClr val="66FFFF"/>
                </a:solidFill>
              </a:rPr>
              <a:t>á</a:t>
            </a:r>
            <a:r>
              <a:rPr lang="en-US" sz="8000" b="1" dirty="0" err="1">
                <a:solidFill>
                  <a:srgbClr val="97FFFF"/>
                </a:solidFill>
              </a:rPr>
              <a:t>liz</a:t>
            </a:r>
            <a:r>
              <a:rPr lang="en-US" sz="8000" b="1" dirty="0">
                <a:solidFill>
                  <a:srgbClr val="97FFFF"/>
                </a:solidFill>
              </a:rPr>
              <a:t> que </a:t>
            </a:r>
            <a:r>
              <a:rPr lang="en-US" sz="8000" b="1" dirty="0" err="1">
                <a:solidFill>
                  <a:srgbClr val="97FFFF"/>
                </a:solidFill>
              </a:rPr>
              <a:t>bendecimos</a:t>
            </a:r>
            <a:endParaRPr lang="en-US" sz="80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en-US" sz="8300" b="1" dirty="0">
                <a:solidFill>
                  <a:srgbClr val="97FFFF"/>
                </a:solidFill>
              </a:rPr>
              <a:t>es la </a:t>
            </a:r>
            <a:r>
              <a:rPr lang="en-US" sz="8300" b="1" dirty="0" err="1">
                <a:solidFill>
                  <a:srgbClr val="97FFFF"/>
                </a:solidFill>
              </a:rPr>
              <a:t>comuni</a:t>
            </a:r>
            <a:r>
              <a:rPr lang="en-US" sz="8300" b="1" dirty="0" err="1">
                <a:solidFill>
                  <a:srgbClr val="66FFFF"/>
                </a:solidFill>
              </a:rPr>
              <a:t>ó</a:t>
            </a:r>
            <a:r>
              <a:rPr lang="en-US" sz="8300" b="1" dirty="0" err="1">
                <a:solidFill>
                  <a:srgbClr val="97FFFF"/>
                </a:solidFill>
              </a:rPr>
              <a:t>n</a:t>
            </a:r>
            <a:endParaRPr lang="en-US" sz="83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en-US" sz="8300" b="1" dirty="0">
                <a:solidFill>
                  <a:srgbClr val="97FFFF"/>
                </a:solidFill>
              </a:rPr>
              <a:t>de la </a:t>
            </a:r>
            <a:r>
              <a:rPr lang="en-US" sz="8300" b="1" dirty="0" err="1">
                <a:solidFill>
                  <a:srgbClr val="97FFFF"/>
                </a:solidFill>
              </a:rPr>
              <a:t>sangre</a:t>
            </a:r>
            <a:r>
              <a:rPr lang="en-US" sz="8300" b="1" dirty="0">
                <a:solidFill>
                  <a:srgbClr val="97FFFF"/>
                </a:solidFill>
              </a:rPr>
              <a:t> de Cristo.</a:t>
            </a: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en-US" sz="8500" b="1" dirty="0">
                <a:solidFill>
                  <a:srgbClr val="FFFF00"/>
                </a:solidFill>
              </a:rPr>
              <a:t>Our blessing cup</a:t>
            </a:r>
          </a:p>
          <a:p>
            <a:pPr algn="ctr">
              <a:lnSpc>
                <a:spcPct val="83000"/>
              </a:lnSpc>
            </a:pPr>
            <a:r>
              <a:rPr lang="en-US" sz="8500" b="1" dirty="0">
                <a:solidFill>
                  <a:srgbClr val="FFFF00"/>
                </a:solidFill>
              </a:rPr>
              <a:t>is a communion with the Blood of Christ.</a:t>
            </a:r>
          </a:p>
        </p:txBody>
      </p:sp>
    </p:spTree>
    <p:extLst>
      <p:ext uri="{BB962C8B-B14F-4D97-AF65-F5344CB8AC3E}">
        <p14:creationId xmlns:p14="http://schemas.microsoft.com/office/powerpoint/2010/main" val="9097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EC372-4DE0-41A5-A7CA-502430228AD2}"/>
              </a:ext>
            </a:extLst>
          </p:cNvPr>
          <p:cNvSpPr txBox="1"/>
          <p:nvPr/>
        </p:nvSpPr>
        <p:spPr>
          <a:xfrm>
            <a:off x="11383615" y="6109252"/>
            <a:ext cx="35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17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073FC-944F-4663-9102-48A37A1E19BF}"/>
              </a:ext>
            </a:extLst>
          </p:cNvPr>
          <p:cNvSpPr txBox="1"/>
          <p:nvPr/>
        </p:nvSpPr>
        <p:spPr>
          <a:xfrm>
            <a:off x="0" y="371328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By our loving service and works of mercy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we invite every person to know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Jesus Christ,</a:t>
            </a:r>
          </a:p>
        </p:txBody>
      </p:sp>
    </p:spTree>
    <p:extLst>
      <p:ext uri="{BB962C8B-B14F-4D97-AF65-F5344CB8AC3E}">
        <p14:creationId xmlns:p14="http://schemas.microsoft.com/office/powerpoint/2010/main" val="11001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073FC-944F-4663-9102-48A37A1E19BF}"/>
              </a:ext>
            </a:extLst>
          </p:cNvPr>
          <p:cNvSpPr txBox="1"/>
          <p:nvPr/>
        </p:nvSpPr>
        <p:spPr>
          <a:xfrm>
            <a:off x="0" y="331301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chemeClr val="bg1"/>
                </a:solidFill>
              </a:rPr>
              <a:t> </a:t>
            </a:r>
            <a:r>
              <a:rPr lang="en-US" sz="9000" b="1" dirty="0">
                <a:solidFill>
                  <a:srgbClr val="FFFF00"/>
                </a:solidFill>
              </a:rPr>
              <a:t>present in the Word and the Breaking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of the Bread,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so that all may accept his gift of salvation.</a:t>
            </a:r>
          </a:p>
        </p:txBody>
      </p:sp>
    </p:spTree>
    <p:extLst>
      <p:ext uri="{BB962C8B-B14F-4D97-AF65-F5344CB8AC3E}">
        <p14:creationId xmlns:p14="http://schemas.microsoft.com/office/powerpoint/2010/main" val="27372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CC0E4-8B04-46F4-B495-A33353AAC9D3}"/>
              </a:ext>
            </a:extLst>
          </p:cNvPr>
          <p:cNvSpPr txBox="1"/>
          <p:nvPr/>
        </p:nvSpPr>
        <p:spPr>
          <a:xfrm>
            <a:off x="11317356" y="6122504"/>
            <a:ext cx="45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23763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7A4C5-4AD4-4528-B179-593DE5A99EEF}"/>
              </a:ext>
            </a:extLst>
          </p:cNvPr>
          <p:cNvSpPr txBox="1"/>
          <p:nvPr/>
        </p:nvSpPr>
        <p:spPr>
          <a:xfrm>
            <a:off x="11237844" y="6016485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7562E0A-7D33-412E-B362-B50C1D5DAC16}"/>
              </a:ext>
            </a:extLst>
          </p:cNvPr>
          <p:cNvSpPr txBox="1"/>
          <p:nvPr/>
        </p:nvSpPr>
        <p:spPr>
          <a:xfrm>
            <a:off x="0" y="164368"/>
            <a:ext cx="12192000" cy="667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n-US" sz="8000" b="1" dirty="0">
                <a:solidFill>
                  <a:srgbClr val="97FFFF"/>
                </a:solidFill>
              </a:rPr>
              <a:t>El </a:t>
            </a:r>
            <a:r>
              <a:rPr lang="en-US" sz="8000" b="1" dirty="0" err="1">
                <a:solidFill>
                  <a:srgbClr val="97FFFF"/>
                </a:solidFill>
              </a:rPr>
              <a:t>c</a:t>
            </a:r>
            <a:r>
              <a:rPr lang="en-US" sz="8000" b="1" dirty="0" err="1">
                <a:solidFill>
                  <a:srgbClr val="66FFFF"/>
                </a:solidFill>
              </a:rPr>
              <a:t>á</a:t>
            </a:r>
            <a:r>
              <a:rPr lang="en-US" sz="8000" b="1" dirty="0" err="1">
                <a:solidFill>
                  <a:srgbClr val="97FFFF"/>
                </a:solidFill>
              </a:rPr>
              <a:t>liz</a:t>
            </a:r>
            <a:r>
              <a:rPr lang="en-US" sz="8000" b="1" dirty="0">
                <a:solidFill>
                  <a:srgbClr val="97FFFF"/>
                </a:solidFill>
              </a:rPr>
              <a:t> que </a:t>
            </a:r>
            <a:r>
              <a:rPr lang="en-US" sz="8000" b="1" dirty="0" err="1">
                <a:solidFill>
                  <a:srgbClr val="97FFFF"/>
                </a:solidFill>
              </a:rPr>
              <a:t>bendecimos</a:t>
            </a:r>
            <a:endParaRPr lang="en-US" sz="80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en-US" sz="8300" b="1" dirty="0">
                <a:solidFill>
                  <a:srgbClr val="97FFFF"/>
                </a:solidFill>
              </a:rPr>
              <a:t>es la </a:t>
            </a:r>
            <a:r>
              <a:rPr lang="en-US" sz="8300" b="1" dirty="0" err="1">
                <a:solidFill>
                  <a:srgbClr val="97FFFF"/>
                </a:solidFill>
              </a:rPr>
              <a:t>comuni</a:t>
            </a:r>
            <a:r>
              <a:rPr lang="en-US" sz="8300" b="1" dirty="0" err="1">
                <a:solidFill>
                  <a:srgbClr val="66FFFF"/>
                </a:solidFill>
              </a:rPr>
              <a:t>ó</a:t>
            </a:r>
            <a:r>
              <a:rPr lang="en-US" sz="8300" b="1" dirty="0" err="1">
                <a:solidFill>
                  <a:srgbClr val="97FFFF"/>
                </a:solidFill>
              </a:rPr>
              <a:t>n</a:t>
            </a:r>
            <a:endParaRPr lang="en-US" sz="83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en-US" sz="8300" b="1" dirty="0">
                <a:solidFill>
                  <a:srgbClr val="97FFFF"/>
                </a:solidFill>
              </a:rPr>
              <a:t>de la </a:t>
            </a:r>
            <a:r>
              <a:rPr lang="en-US" sz="8300" b="1" dirty="0" err="1">
                <a:solidFill>
                  <a:srgbClr val="97FFFF"/>
                </a:solidFill>
              </a:rPr>
              <a:t>sangre</a:t>
            </a:r>
            <a:r>
              <a:rPr lang="en-US" sz="8300" b="1" dirty="0">
                <a:solidFill>
                  <a:srgbClr val="97FFFF"/>
                </a:solidFill>
              </a:rPr>
              <a:t> de Cristo.</a:t>
            </a: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endParaRPr lang="en-US" sz="200" b="1" dirty="0">
              <a:solidFill>
                <a:srgbClr val="97FFFF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en-US" sz="8500" b="1" dirty="0">
                <a:solidFill>
                  <a:srgbClr val="FFFF00"/>
                </a:solidFill>
              </a:rPr>
              <a:t>Our blessing cup</a:t>
            </a:r>
          </a:p>
          <a:p>
            <a:pPr algn="ctr">
              <a:lnSpc>
                <a:spcPct val="83000"/>
              </a:lnSpc>
            </a:pPr>
            <a:r>
              <a:rPr lang="en-US" sz="8500" b="1" dirty="0">
                <a:solidFill>
                  <a:srgbClr val="FFFF00"/>
                </a:solidFill>
              </a:rPr>
              <a:t>is a communion with the Blood of Christ.</a:t>
            </a:r>
          </a:p>
        </p:txBody>
      </p:sp>
    </p:spTree>
    <p:extLst>
      <p:ext uri="{BB962C8B-B14F-4D97-AF65-F5344CB8AC3E}">
        <p14:creationId xmlns:p14="http://schemas.microsoft.com/office/powerpoint/2010/main" val="41826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173</Words>
  <Application>Microsoft Office PowerPoint</Application>
  <PresentationFormat>Widescreen</PresentationFormat>
  <Paragraphs>54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Grieb</dc:creator>
  <cp:lastModifiedBy>Mike Keller</cp:lastModifiedBy>
  <cp:revision>286</cp:revision>
  <cp:lastPrinted>2021-06-11T19:26:18Z</cp:lastPrinted>
  <dcterms:created xsi:type="dcterms:W3CDTF">2019-12-12T19:39:53Z</dcterms:created>
  <dcterms:modified xsi:type="dcterms:W3CDTF">2022-04-13T22:02:19Z</dcterms:modified>
</cp:coreProperties>
</file>